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7" r:id="rId5"/>
    <p:sldId id="264" r:id="rId6"/>
    <p:sldId id="265" r:id="rId7"/>
    <p:sldId id="266" r:id="rId8"/>
    <p:sldId id="270" r:id="rId9"/>
    <p:sldId id="268" r:id="rId10"/>
    <p:sldId id="26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1" autoAdjust="0"/>
    <p:restoredTop sz="82163" autoAdjust="0"/>
  </p:normalViewPr>
  <p:slideViewPr>
    <p:cSldViewPr snapToGrid="0">
      <p:cViewPr varScale="1">
        <p:scale>
          <a:sx n="95" d="100"/>
          <a:sy n="95" d="100"/>
        </p:scale>
        <p:origin x="1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EDECB-EE82-4302-8076-41EF18D3A66B}" type="datetimeFigureOut">
              <a:rPr lang="en-US" smtClean="0"/>
              <a:t>6/14/2015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95667-186B-42D7-AD89-EA2321DCA9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9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58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367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74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837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622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25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95667-186B-42D7-AD89-EA2321DCA9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 anchorCtr="0">
            <a:normAutofit/>
          </a:bodyPr>
          <a:lstStyle>
            <a:lvl1pPr algn="l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04252"/>
            <a:ext cx="9144000" cy="1553547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603310" y="3566918"/>
            <a:ext cx="7680649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36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462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47062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2844" y="846137"/>
            <a:ext cx="10932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912844" y="6356350"/>
            <a:ext cx="103118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838200" y="635635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CAREERS IN THE TECH INDUSTRY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4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2844" y="6356350"/>
            <a:ext cx="103118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38200" y="635635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CAREERS IN THE TECH INDUSTRY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74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101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12844" y="6356350"/>
            <a:ext cx="103118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838200" y="635635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CAREERS IN THE TECH INDUSTRY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2844" y="846137"/>
            <a:ext cx="109323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65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908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2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3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1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bg2">
              <a:lumMod val="25000"/>
            </a:schemeClr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 RESUMES &amp; INTERVIEWS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Adam Stoffel</a:t>
            </a:r>
          </a:p>
        </p:txBody>
      </p:sp>
    </p:spTree>
    <p:extLst>
      <p:ext uri="{BB962C8B-B14F-4D97-AF65-F5344CB8AC3E}">
        <p14:creationId xmlns:p14="http://schemas.microsoft.com/office/powerpoint/2010/main" val="239339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FINAL INTERVIEWS</a:t>
            </a:r>
            <a:br>
              <a:rPr lang="en-US" sz="2800" dirty="0" smtClean="0"/>
            </a:br>
            <a:r>
              <a:rPr lang="en-US" sz="2800" dirty="0" smtClean="0"/>
              <a:t>	Many technical companies have rigorous final interviews</a:t>
            </a:r>
            <a:br>
              <a:rPr lang="en-US" sz="2800" dirty="0" smtClean="0"/>
            </a:br>
            <a:r>
              <a:rPr lang="en-US" sz="2800" dirty="0" smtClean="0"/>
              <a:t>	Expect to be on-site for half of a day or more</a:t>
            </a:r>
            <a:br>
              <a:rPr lang="en-US" sz="2800" dirty="0" smtClean="0"/>
            </a:br>
            <a:r>
              <a:rPr lang="en-US" sz="2800" dirty="0" smtClean="0"/>
              <a:t>	Frequently, each interviewer will have particular focus area</a:t>
            </a:r>
            <a:br>
              <a:rPr lang="en-US" sz="2800" dirty="0" smtClean="0"/>
            </a:br>
            <a:r>
              <a:rPr lang="en-US" sz="2800" dirty="0" smtClean="0"/>
              <a:t>	Practice white-boarding and explaining your thought process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	Use this opportunity to ask questions and assess whether the</a:t>
            </a:r>
            <a:br>
              <a:rPr lang="en-US" sz="2800" dirty="0" smtClean="0"/>
            </a:br>
            <a:r>
              <a:rPr lang="en-US" sz="2800" dirty="0" smtClean="0"/>
              <a:t>	company is a good fit for you</a:t>
            </a:r>
          </a:p>
        </p:txBody>
      </p:sp>
    </p:spTree>
    <p:extLst>
      <p:ext uri="{BB962C8B-B14F-4D97-AF65-F5344CB8AC3E}">
        <p14:creationId xmlns:p14="http://schemas.microsoft.com/office/powerpoint/2010/main" val="387890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IN TOUCH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32400" y="1453662"/>
            <a:ext cx="91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0" dirty="0" smtClean="0">
                <a:solidFill>
                  <a:schemeClr val="accent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{</a:t>
            </a:r>
            <a:endParaRPr lang="en-US" sz="18000" dirty="0">
              <a:solidFill>
                <a:schemeClr val="accent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1877" y="2555631"/>
            <a:ext cx="41890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adam.stoffel</a:t>
            </a:r>
            <a:endParaRPr lang="en-US" sz="60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6800" y="2212706"/>
            <a:ext cx="4933338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@microsoft.com</a:t>
            </a:r>
          </a:p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@ostem.org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05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 AM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23" y="1637812"/>
            <a:ext cx="3171825" cy="3171825"/>
          </a:xfrm>
          <a:prstGeom prst="ellipse">
            <a:avLst/>
          </a:prstGeom>
          <a:ln w="28575" cap="rnd">
            <a:solidFill>
              <a:schemeClr val="accent1"/>
            </a:solidFill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75854" y="1549972"/>
            <a:ext cx="627794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Adam Stoffel</a:t>
            </a:r>
          </a:p>
          <a:p>
            <a:endParaRPr lang="en-US" sz="12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Application Development Consultant</a:t>
            </a:r>
          </a:p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Microsoft Public Sector Solutions Center</a:t>
            </a:r>
          </a:p>
          <a:p>
            <a:endParaRPr lang="en-US" sz="12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i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Vice President for Information Technology</a:t>
            </a:r>
          </a:p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Out in Science, Technology, Engineering, and Mathematics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753" y="3870198"/>
            <a:ext cx="2537203" cy="10364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590" y="3506473"/>
            <a:ext cx="2415851" cy="186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6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PROSPECTIVE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Find out about a company’s mission and values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Know about all of their businesses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Understand the competitive landscape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Tailor your resume to showcase skills relevant to the position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Demonstrate your experience and passion in your cover letter</a:t>
            </a:r>
          </a:p>
        </p:txBody>
      </p:sp>
    </p:spTree>
    <p:extLst>
      <p:ext uri="{BB962C8B-B14F-4D97-AF65-F5344CB8AC3E}">
        <p14:creationId xmlns:p14="http://schemas.microsoft.com/office/powerpoint/2010/main" val="266545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COVER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/>
              <a:t>Serves as an introduction to your resume and a first impression of your style and ability to communicate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Demonstrate your interest in the position and illustrate your passion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Explain why you are a good fit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Highlight relevant skills and experience that make you a good candidate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Be brief – no more than one page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Always thoroughly </a:t>
            </a:r>
            <a:r>
              <a:rPr lang="en-US" sz="2800" dirty="0" smtClean="0"/>
              <a:t>proofread for errors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60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A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Provide a concise overview of your experience and qualifications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Customize for each position you are applying for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No more than one or two pages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Always include a cover letter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Highlight your technical skills, accomplishments, and impact</a:t>
            </a:r>
          </a:p>
          <a:p>
            <a:pPr>
              <a:spcBef>
                <a:spcPts val="18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7666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INCLUDE IN YOUR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GENERAL INFORMATION</a:t>
            </a:r>
            <a:br>
              <a:rPr lang="en-US" sz="2800" dirty="0" smtClean="0"/>
            </a:br>
            <a:r>
              <a:rPr lang="en-US" sz="2800" dirty="0" smtClean="0"/>
              <a:t>	Name and contact information (especially email address)</a:t>
            </a:r>
            <a:br>
              <a:rPr lang="en-US" sz="2800" dirty="0" smtClean="0"/>
            </a:br>
            <a:r>
              <a:rPr lang="en-US" sz="2800" dirty="0" smtClean="0"/>
              <a:t>	Purpose, personal statement, etc. (optional)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EDUCATION</a:t>
            </a:r>
            <a:br>
              <a:rPr lang="en-US" sz="2800" dirty="0" smtClean="0"/>
            </a:br>
            <a:r>
              <a:rPr lang="en-US" sz="2800" dirty="0" smtClean="0"/>
              <a:t>	Include degrees, major and minor, and certifications</a:t>
            </a:r>
            <a:br>
              <a:rPr lang="en-US" sz="2800" dirty="0" smtClean="0"/>
            </a:br>
            <a:r>
              <a:rPr lang="en-US" sz="2800" dirty="0" smtClean="0"/>
              <a:t>	Educational institutions and programs</a:t>
            </a:r>
            <a:br>
              <a:rPr lang="en-US" sz="2800" dirty="0" smtClean="0"/>
            </a:br>
            <a:r>
              <a:rPr lang="en-US" sz="2800" dirty="0" smtClean="0"/>
              <a:t>	GPA (optional, but may be required for new grads)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TECHNICAL SKILLS</a:t>
            </a:r>
            <a:br>
              <a:rPr lang="en-US" sz="2800" dirty="0" smtClean="0"/>
            </a:br>
            <a:r>
              <a:rPr lang="en-US" sz="2800" dirty="0" smtClean="0"/>
              <a:t>	Professional certifications (CompTIA, MCT, etc.)</a:t>
            </a:r>
            <a:br>
              <a:rPr lang="en-US" sz="2800" dirty="0" smtClean="0"/>
            </a:br>
            <a:r>
              <a:rPr lang="en-US" sz="2800" dirty="0" smtClean="0"/>
              <a:t>	Relevant programming languages, patterns, methodologies</a:t>
            </a:r>
          </a:p>
          <a:p>
            <a:pPr>
              <a:spcBef>
                <a:spcPts val="18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7851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INCLUDE IN YOUR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WORK EXPERIENCE</a:t>
            </a:r>
            <a:br>
              <a:rPr lang="en-US" sz="2800" dirty="0" smtClean="0"/>
            </a:br>
            <a:r>
              <a:rPr lang="en-US" sz="2800" dirty="0" smtClean="0"/>
              <a:t>	Name, location, and position held at previous employers</a:t>
            </a:r>
            <a:br>
              <a:rPr lang="en-US" sz="2800" dirty="0" smtClean="0"/>
            </a:br>
            <a:r>
              <a:rPr lang="en-US" sz="2800" dirty="0" smtClean="0"/>
              <a:t>	If several, include the most relevant and impactful roles</a:t>
            </a:r>
            <a:br>
              <a:rPr lang="en-US" sz="2800" dirty="0" smtClean="0"/>
            </a:br>
            <a:r>
              <a:rPr lang="en-US" sz="2800" dirty="0" smtClean="0"/>
              <a:t>	Highlight your duties, responsibilities, and the impact you had</a:t>
            </a:r>
            <a:br>
              <a:rPr lang="en-US" sz="2800" dirty="0" smtClean="0"/>
            </a:br>
            <a:r>
              <a:rPr lang="en-US" sz="2800" dirty="0" smtClean="0"/>
              <a:t>	Reference specific technical concepts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ACCOMPLISHMENTS</a:t>
            </a:r>
            <a:br>
              <a:rPr lang="en-US" sz="2800" dirty="0" smtClean="0"/>
            </a:br>
            <a:r>
              <a:rPr lang="en-US" sz="2800" dirty="0" smtClean="0"/>
              <a:t>	Recent graduates should include scholarships and awards</a:t>
            </a:r>
            <a:br>
              <a:rPr lang="en-US" sz="2800" dirty="0" smtClean="0"/>
            </a:br>
            <a:r>
              <a:rPr lang="en-US" sz="2800" dirty="0" smtClean="0"/>
              <a:t>	Especially highlight things that reinforce your skills &amp; passion</a:t>
            </a:r>
            <a:br>
              <a:rPr lang="en-US" sz="2800" dirty="0" smtClean="0"/>
            </a:br>
            <a:r>
              <a:rPr lang="en-US" sz="2800" dirty="0" smtClean="0"/>
              <a:t>	May be integrated with work experience or technical skills</a:t>
            </a:r>
          </a:p>
          <a:p>
            <a:pPr>
              <a:spcBef>
                <a:spcPts val="18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5625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RESUME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INCLUDE RELEVANT TECHNICAL LANGUAGE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dirty="0" smtClean="0"/>
              <a:t>“Created innovative data analysis algorithms in C++, R, and MatLab”</a:t>
            </a:r>
            <a:br>
              <a:rPr lang="en-US" dirty="0" smtClean="0"/>
            </a:br>
            <a:r>
              <a:rPr lang="en-US" dirty="0" smtClean="0"/>
              <a:t>	“Developed custom C libraries to control embedded devices”</a:t>
            </a:r>
            <a:br>
              <a:rPr lang="en-US" dirty="0" smtClean="0"/>
            </a:br>
            <a:r>
              <a:rPr lang="en-US" dirty="0" smtClean="0"/>
              <a:t>	“Built iOS applications using QuartzCore, AVFoundation, and CoreData”</a:t>
            </a:r>
            <a:endParaRPr lang="en-US" sz="2800" dirty="0" smtClean="0"/>
          </a:p>
          <a:p>
            <a:pPr>
              <a:spcBef>
                <a:spcPts val="1800"/>
              </a:spcBef>
            </a:pPr>
            <a:r>
              <a:rPr lang="en-US" sz="2800" dirty="0" smtClean="0"/>
              <a:t>HIGHLIGHT LEADERSHIP AND COLLABORATION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dirty="0" smtClean="0"/>
              <a:t>“Served as project lead for team of 13 researchers”</a:t>
            </a:r>
            <a:br>
              <a:rPr lang="en-US" dirty="0" smtClean="0"/>
            </a:br>
            <a:r>
              <a:rPr lang="en-US" dirty="0" smtClean="0"/>
              <a:t>	“Designed and implemented team guidelines for application deployment”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SHOWCASE YOUR IMPACT</a:t>
            </a:r>
            <a:br>
              <a:rPr lang="en-US" sz="2800" dirty="0" smtClean="0"/>
            </a:br>
            <a:r>
              <a:rPr lang="en-US" sz="2800" dirty="0" smtClean="0"/>
              <a:t>	</a:t>
            </a:r>
            <a:r>
              <a:rPr lang="en-US" dirty="0" smtClean="0"/>
              <a:t>“Responsible for $400k of annual service delivery revenue”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“Built a spend analysis algorithm which contributed to 450% YOY savings”</a:t>
            </a:r>
          </a:p>
        </p:txBody>
      </p:sp>
    </p:spTree>
    <p:extLst>
      <p:ext uri="{BB962C8B-B14F-4D97-AF65-F5344CB8AC3E}">
        <p14:creationId xmlns:p14="http://schemas.microsoft.com/office/powerpoint/2010/main" val="21784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FOR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INITIAL CANDIDATE INTERVIEWS</a:t>
            </a:r>
            <a:br>
              <a:rPr lang="en-US" sz="2800" dirty="0" smtClean="0"/>
            </a:br>
            <a:r>
              <a:rPr lang="en-US" sz="2800" dirty="0" smtClean="0"/>
              <a:t>	Recruiters are assessing interest, ability to communicate, and</a:t>
            </a:r>
            <a:br>
              <a:rPr lang="en-US" sz="2800" dirty="0" smtClean="0"/>
            </a:br>
            <a:r>
              <a:rPr lang="en-US" sz="2800" dirty="0" smtClean="0"/>
              <a:t>	basic </a:t>
            </a:r>
            <a:r>
              <a:rPr lang="en-US" sz="2800" dirty="0" smtClean="0"/>
              <a:t>domain knowledge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Hiring mangers will ask behavioral questions</a:t>
            </a:r>
            <a:br>
              <a:rPr lang="en-US" sz="2800" dirty="0" smtClean="0"/>
            </a:br>
            <a:r>
              <a:rPr lang="en-US" sz="2800" dirty="0" smtClean="0"/>
              <a:t>		“Tell me about a time when …”</a:t>
            </a:r>
            <a:br>
              <a:rPr lang="en-US" sz="2800" dirty="0" smtClean="0"/>
            </a:br>
            <a:r>
              <a:rPr lang="en-US" sz="2800" dirty="0" smtClean="0"/>
              <a:t>		“What are your strengths/weaknesses?”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TECHNICAL SCREENING</a:t>
            </a:r>
            <a:br>
              <a:rPr lang="en-US" sz="2800" dirty="0" smtClean="0"/>
            </a:br>
            <a:r>
              <a:rPr lang="en-US" sz="2800" dirty="0" smtClean="0"/>
              <a:t>	A member of the team will ask you technical questions to</a:t>
            </a:r>
            <a:br>
              <a:rPr lang="en-US" sz="2800" dirty="0" smtClean="0"/>
            </a:br>
            <a:r>
              <a:rPr lang="en-US" sz="2800" dirty="0" smtClean="0"/>
              <a:t>	ascertain whether your technical knowledge is suitable</a:t>
            </a:r>
            <a:br>
              <a:rPr lang="en-US" sz="2800" dirty="0" smtClean="0"/>
            </a:br>
            <a:r>
              <a:rPr lang="en-US" sz="2800" dirty="0" smtClean="0"/>
              <a:t>	Interviewers are likely to be language/platform agnostic</a:t>
            </a:r>
          </a:p>
        </p:txBody>
      </p:sp>
    </p:spTree>
    <p:extLst>
      <p:ext uri="{BB962C8B-B14F-4D97-AF65-F5344CB8AC3E}">
        <p14:creationId xmlns:p14="http://schemas.microsoft.com/office/powerpoint/2010/main" val="80893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229</Words>
  <Application>Microsoft Office PowerPoint</Application>
  <PresentationFormat>Widescreen</PresentationFormat>
  <Paragraphs>58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Segoe UI Light</vt:lpstr>
      <vt:lpstr>Office Theme</vt:lpstr>
      <vt:lpstr>TECH RESUMES &amp; INTERVIEWS</vt:lpstr>
      <vt:lpstr>WHO I AM</vt:lpstr>
      <vt:lpstr>RESEARCH PROSPECTIVE EMPLOYERS</vt:lpstr>
      <vt:lpstr>WRITING A COVER LETTER</vt:lpstr>
      <vt:lpstr>WRITING A RESUME</vt:lpstr>
      <vt:lpstr>WHAT TO INCLUDE IN YOUR RESUME</vt:lpstr>
      <vt:lpstr>WHAT TO INCLUDE IN YOUR RESUME</vt:lpstr>
      <vt:lpstr>EFFECTIVE RESUME LANGUAGE</vt:lpstr>
      <vt:lpstr>PREPARING FOR INTERVIEWS</vt:lpstr>
      <vt:lpstr>PREPARING FOR INTERVIEWS</vt:lpstr>
      <vt:lpstr>STAY IN TOUCH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Stoffel</dc:creator>
  <cp:lastModifiedBy>Adam Stoffel</cp:lastModifiedBy>
  <cp:revision>31</cp:revision>
  <dcterms:created xsi:type="dcterms:W3CDTF">2015-06-09T16:30:07Z</dcterms:created>
  <dcterms:modified xsi:type="dcterms:W3CDTF">2015-06-14T21:41:18Z</dcterms:modified>
</cp:coreProperties>
</file>